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42599374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мая 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мая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9-14, утром и днем порывы 15-20 м/с. Температура воздуха ночью 10-12, днем 23-25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30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29 мая по 08 ч. 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6-11 м/с. Температура воздуха 13-15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9705091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25799</TotalTime>
  <Words>597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5229</cp:revision>
  <cp:lastPrinted>2021-07-01T03:56:27Z</cp:lastPrinted>
  <dcterms:created xsi:type="dcterms:W3CDTF">2018-03-27T06:03:00Z</dcterms:created>
  <dcterms:modified xsi:type="dcterms:W3CDTF">2026-05-28T07:16:35Z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